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E871-8103-470F-B72E-B9271E01FB9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0CB158-8CCD-4F62-8F40-1CAC1EF40D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E871-8103-470F-B72E-B9271E01FB9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B158-8CCD-4F62-8F40-1CAC1EF40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E871-8103-470F-B72E-B9271E01FB9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B158-8CCD-4F62-8F40-1CAC1EF40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0AE871-8103-470F-B72E-B9271E01FB9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0CB158-8CCD-4F62-8F40-1CAC1EF40D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E871-8103-470F-B72E-B9271E01FB9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0CB158-8CCD-4F62-8F40-1CAC1EF40D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E871-8103-470F-B72E-B9271E01FB9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0CB158-8CCD-4F62-8F40-1CAC1EF40D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E871-8103-470F-B72E-B9271E01FB9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0CB158-8CCD-4F62-8F40-1CAC1EF40D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A10AE871-8103-470F-B72E-B9271E01FB9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0CB158-8CCD-4F62-8F40-1CAC1EF40D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E871-8103-470F-B72E-B9271E01FB9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B158-8CCD-4F62-8F40-1CAC1EF40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E871-8103-470F-B72E-B9271E01FB9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0CB158-8CCD-4F62-8F40-1CAC1EF40D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E871-8103-470F-B72E-B9271E01FB9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0CB158-8CCD-4F62-8F40-1CAC1EF40D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AE871-8103-470F-B72E-B9271E01FB9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B158-8CCD-4F62-8F40-1CAC1EF40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534400" cy="58291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Story </a:t>
            </a:r>
            <a:r>
              <a:rPr lang="en-US" sz="4800" dirty="0" smtClean="0"/>
              <a:t>#19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8534400" cy="685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Reading Story Vocabulary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9050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R6.A.2.1.2: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Identify and apply meaning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content specific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words used in text</a:t>
            </a:r>
            <a:r>
              <a:rPr lang="en-US" dirty="0"/>
              <a:t>.</a:t>
            </a: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3813"/>
            <a:ext cx="9144000" cy="400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524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abandoned  a-ban-</a:t>
            </a:r>
            <a:r>
              <a:rPr lang="en-US" sz="6000" dirty="0" err="1" smtClean="0"/>
              <a:t>doned</a:t>
            </a:r>
            <a:endParaRPr lang="en-US" sz="6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171356"/>
          </a:xfrm>
        </p:spPr>
      </p:pic>
    </p:spTree>
    <p:extLst>
      <p:ext uri="{BB962C8B-B14F-4D97-AF65-F5344CB8AC3E}">
        <p14:creationId xmlns:p14="http://schemas.microsoft.com/office/powerpoint/2010/main" val="172886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524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beloved  be-loved</a:t>
            </a:r>
            <a:endParaRPr lang="en-US" sz="60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117342"/>
          </a:xfrm>
        </p:spPr>
      </p:pic>
    </p:spTree>
    <p:extLst>
      <p:ext uri="{BB962C8B-B14F-4D97-AF65-F5344CB8AC3E}">
        <p14:creationId xmlns:p14="http://schemas.microsoft.com/office/powerpoint/2010/main" val="28994401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524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demolished  </a:t>
            </a:r>
            <a:r>
              <a:rPr lang="en-US" sz="6000" dirty="0" err="1" smtClean="0"/>
              <a:t>dem-ol-ished</a:t>
            </a:r>
            <a:endParaRPr lang="en-US" sz="60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837862"/>
            <a:ext cx="9182100" cy="6021565"/>
          </a:xfrm>
        </p:spPr>
      </p:pic>
    </p:spTree>
    <p:extLst>
      <p:ext uri="{BB962C8B-B14F-4D97-AF65-F5344CB8AC3E}">
        <p14:creationId xmlns:p14="http://schemas.microsoft.com/office/powerpoint/2010/main" val="31538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524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eager  </a:t>
            </a:r>
            <a:r>
              <a:rPr lang="en-US" sz="6000" dirty="0" err="1" smtClean="0"/>
              <a:t>eager</a:t>
            </a:r>
            <a:endParaRPr lang="en-US" sz="60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263"/>
            <a:ext cx="9144000" cy="6019800"/>
          </a:xfrm>
        </p:spPr>
      </p:pic>
    </p:spTree>
    <p:extLst>
      <p:ext uri="{BB962C8B-B14F-4D97-AF65-F5344CB8AC3E}">
        <p14:creationId xmlns:p14="http://schemas.microsoft.com/office/powerpoint/2010/main" val="3035322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524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humongous  </a:t>
            </a:r>
            <a:r>
              <a:rPr lang="en-US" sz="6000" dirty="0" err="1" smtClean="0"/>
              <a:t>hu-mong-ous</a:t>
            </a:r>
            <a:endParaRPr lang="en-US" sz="60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263"/>
            <a:ext cx="9144000" cy="6022848"/>
          </a:xfrm>
        </p:spPr>
      </p:pic>
    </p:spTree>
    <p:extLst>
      <p:ext uri="{BB962C8B-B14F-4D97-AF65-F5344CB8AC3E}">
        <p14:creationId xmlns:p14="http://schemas.microsoft.com/office/powerpoint/2010/main" val="16420037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5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n</a:t>
            </a:r>
            <a:r>
              <a:rPr lang="en-US" sz="6000" dirty="0" smtClean="0"/>
              <a:t>eglected</a:t>
            </a:r>
            <a:r>
              <a:rPr lang="en-US" sz="6000" dirty="0" smtClean="0"/>
              <a:t>  ne-</a:t>
            </a:r>
            <a:r>
              <a:rPr lang="en-US" sz="6000" dirty="0" err="1" smtClean="0"/>
              <a:t>glect</a:t>
            </a:r>
            <a:r>
              <a:rPr lang="en-US" sz="6000" dirty="0" smtClean="0"/>
              <a:t>-</a:t>
            </a:r>
            <a:r>
              <a:rPr lang="en-US" sz="6000" dirty="0" err="1" smtClean="0"/>
              <a:t>ed</a:t>
            </a:r>
            <a:endParaRPr lang="en-US" sz="60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263"/>
            <a:ext cx="9144000" cy="5919824"/>
          </a:xfrm>
        </p:spPr>
      </p:pic>
    </p:spTree>
    <p:extLst>
      <p:ext uri="{BB962C8B-B14F-4D97-AF65-F5344CB8AC3E}">
        <p14:creationId xmlns:p14="http://schemas.microsoft.com/office/powerpoint/2010/main" val="346178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524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severe  </a:t>
            </a:r>
            <a:r>
              <a:rPr lang="en-US" sz="6000" dirty="0" err="1" smtClean="0"/>
              <a:t>sev</a:t>
            </a:r>
            <a:r>
              <a:rPr lang="en-US" sz="6000" dirty="0" smtClean="0"/>
              <a:t>-ere</a:t>
            </a:r>
            <a:endParaRPr lang="en-US" sz="60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762000"/>
            <a:ext cx="9131300" cy="6105524"/>
          </a:xfrm>
        </p:spPr>
      </p:pic>
    </p:spTree>
    <p:extLst>
      <p:ext uri="{BB962C8B-B14F-4D97-AF65-F5344CB8AC3E}">
        <p14:creationId xmlns:p14="http://schemas.microsoft.com/office/powerpoint/2010/main" val="67415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1649</TotalTime>
  <Words>34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Tradeshow</vt:lpstr>
      <vt:lpstr>Story #19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Penns Manor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Babe in the Hall of Fame</dc:title>
  <dc:creator>Adam Shearer</dc:creator>
  <cp:lastModifiedBy>Adam Shearer</cp:lastModifiedBy>
  <cp:revision>57</cp:revision>
  <dcterms:created xsi:type="dcterms:W3CDTF">2013-09-19T12:13:14Z</dcterms:created>
  <dcterms:modified xsi:type="dcterms:W3CDTF">2014-01-28T21:51:05Z</dcterms:modified>
</cp:coreProperties>
</file>