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C9CD91-5691-4C6C-961E-D45BB6C10FE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3EEFF3-BD6D-4833-869F-6B6031AA6FB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CD91-5691-4C6C-961E-D45BB6C10FE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EFF3-BD6D-4833-869F-6B6031AA6FB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CD91-5691-4C6C-961E-D45BB6C10FE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EFF3-BD6D-4833-869F-6B6031AA6FB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CD91-5691-4C6C-961E-D45BB6C10FE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EFF3-BD6D-4833-869F-6B6031AA6F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CD91-5691-4C6C-961E-D45BB6C10FE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EFF3-BD6D-4833-869F-6B6031AA6FB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CD91-5691-4C6C-961E-D45BB6C10FE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EFF3-BD6D-4833-869F-6B6031AA6FB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CD91-5691-4C6C-961E-D45BB6C10FE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EFF3-BD6D-4833-869F-6B6031AA6FB7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CD91-5691-4C6C-961E-D45BB6C10FE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EFF3-BD6D-4833-869F-6B6031AA6FB7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CD91-5691-4C6C-961E-D45BB6C10FE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EFF3-BD6D-4833-869F-6B6031AA6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CD91-5691-4C6C-961E-D45BB6C10FE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EFF3-BD6D-4833-869F-6B6031AA6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CD91-5691-4C6C-961E-D45BB6C10FE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EEFF3-BD6D-4833-869F-6B6031AA6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C9CD91-5691-4C6C-961E-D45BB6C10FE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A3EEFF3-BD6D-4833-869F-6B6031AA6F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3801"/>
            <a:ext cx="7331301" cy="990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600" b="1" dirty="0" smtClean="0"/>
              <a:t>Lesson </a:t>
            </a:r>
            <a:r>
              <a:rPr lang="en-US" sz="3600" b="1" dirty="0" smtClean="0"/>
              <a:t>2 – Vowels and Vowel Digraphs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5029200" y="2667000"/>
            <a:ext cx="2818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Spelling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5029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E05.D.1.2.5: Spell grade-appropriate words correctly.</a:t>
            </a:r>
            <a:endParaRPr lang="en-US" sz="2800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7865"/>
            <a:ext cx="3124200" cy="2811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60" y="0"/>
            <a:ext cx="4892040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08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-152400"/>
            <a:ext cx="9131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steep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n-US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stee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-p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61" y="1247098"/>
            <a:ext cx="4941239" cy="56109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7098"/>
            <a:ext cx="4202761" cy="5610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60" y="1208998"/>
            <a:ext cx="2470619" cy="243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02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-152400"/>
            <a:ext cx="9131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rayon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ray-on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39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3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-152400"/>
            <a:ext cx="9131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eager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n-US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ea-ger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34000"/>
            <a:ext cx="9232900" cy="5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80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-152400"/>
            <a:ext cx="9131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shadow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n-US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sha-dow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550"/>
            <a:ext cx="91440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13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-152400"/>
            <a:ext cx="9131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saying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say-</a:t>
            </a:r>
            <a:r>
              <a:rPr lang="en-US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ing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038"/>
            <a:ext cx="9144000" cy="637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50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-152400"/>
            <a:ext cx="9131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mild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mi-</a:t>
            </a:r>
            <a:r>
              <a:rPr lang="en-US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ld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33" y="1066801"/>
            <a:ext cx="4892267" cy="579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66801"/>
            <a:ext cx="425173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46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-152400"/>
            <a:ext cx="9131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coach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n-US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coa-ch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13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-152400"/>
            <a:ext cx="9131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smoke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n-US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smo-ke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560"/>
            <a:ext cx="9182100" cy="590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75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-152400"/>
            <a:ext cx="9131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twice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n-US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twi-ce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14400"/>
            <a:ext cx="92265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18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-152400"/>
            <a:ext cx="9131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human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n-US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hu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-man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4" y="1171039"/>
            <a:ext cx="9110646" cy="56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7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-152400"/>
            <a:ext cx="9131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needle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nee-</a:t>
            </a:r>
            <a:r>
              <a:rPr lang="en-US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dle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039"/>
            <a:ext cx="4608576" cy="5686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76" y="1171039"/>
            <a:ext cx="4535423" cy="56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83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-152400"/>
            <a:ext cx="9131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teenage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teen-age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171039"/>
            <a:ext cx="9131300" cy="56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37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-152400"/>
            <a:ext cx="9131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niece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n-US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nie-ce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50" y="1171039"/>
            <a:ext cx="4565650" cy="5686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039"/>
            <a:ext cx="4578350" cy="60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4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-152400"/>
            <a:ext cx="9131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speech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n-US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spee-ch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40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-152400"/>
            <a:ext cx="9131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reason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n-US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rea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-son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1039"/>
            <a:ext cx="9144001" cy="56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71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-152400"/>
            <a:ext cx="9131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crease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n-US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crea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-se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01" y="1171039"/>
            <a:ext cx="4272699" cy="5686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171039"/>
            <a:ext cx="4857750" cy="56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44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-152400"/>
            <a:ext cx="9131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thief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n-US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thie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-f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066799"/>
            <a:ext cx="9156700" cy="585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45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-152400"/>
            <a:ext cx="9131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fade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n-US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fa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-de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990600"/>
            <a:ext cx="92456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92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-152400"/>
            <a:ext cx="9131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obtain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n-US" sz="8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ob-tain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990599"/>
            <a:ext cx="9131300" cy="587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87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-152400"/>
            <a:ext cx="9131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faint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fain-t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17" y="990600"/>
            <a:ext cx="4900083" cy="5880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3714071"/>
            <a:ext cx="4231217" cy="3169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321750" cy="272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69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312</TotalTime>
  <Words>55</Words>
  <Application>Microsoft Office PowerPoint</Application>
  <PresentationFormat>On-screen Show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Penns Manor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Shearer</dc:creator>
  <cp:lastModifiedBy>Adam Shearer</cp:lastModifiedBy>
  <cp:revision>23</cp:revision>
  <dcterms:created xsi:type="dcterms:W3CDTF">2013-09-04T23:22:29Z</dcterms:created>
  <dcterms:modified xsi:type="dcterms:W3CDTF">2014-07-01T19:03:12Z</dcterms:modified>
</cp:coreProperties>
</file>