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E871-8103-470F-B72E-B9271E01FB9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58291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The Volunteers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534400" cy="685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Reading Story Vocabulary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862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R6.A.2.1.2: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Identify and apply meaning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content specific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words used in text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7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3970" y="-23449"/>
            <a:ext cx="61350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altitude alt-i-</a:t>
            </a:r>
            <a:r>
              <a:rPr lang="en-US" sz="6000" dirty="0" err="1" smtClean="0"/>
              <a:t>tu</a:t>
            </a:r>
            <a:r>
              <a:rPr lang="en-US" sz="6000" dirty="0" smtClean="0"/>
              <a:t>-de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2214"/>
            <a:ext cx="91440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5100" y="-76200"/>
            <a:ext cx="7342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equipped	e-quip-</a:t>
            </a:r>
            <a:r>
              <a:rPr lang="en-US" sz="6000" dirty="0" err="1" smtClean="0"/>
              <a:t>ped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" y="939462"/>
            <a:ext cx="9144000" cy="591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69" y="-23450"/>
            <a:ext cx="56541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extent	 ex-ten-t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88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9200"/>
            <a:ext cx="79367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hampered	 ham-per-</a:t>
            </a:r>
            <a:r>
              <a:rPr lang="en-US" sz="6000" dirty="0" err="1" smtClean="0"/>
              <a:t>ed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4863"/>
            <a:ext cx="9144000" cy="582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0"/>
            <a:ext cx="61382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o</a:t>
            </a:r>
            <a:r>
              <a:rPr lang="en-US" sz="6000" dirty="0" smtClean="0"/>
              <a:t>vershadowed</a:t>
            </a:r>
            <a:endParaRPr lang="en-US" sz="6000" dirty="0"/>
          </a:p>
          <a:p>
            <a:r>
              <a:rPr lang="en-US" sz="6000" dirty="0" smtClean="0"/>
              <a:t> o-</a:t>
            </a:r>
            <a:r>
              <a:rPr lang="en-US" sz="6000" dirty="0" err="1" smtClean="0"/>
              <a:t>ver</a:t>
            </a:r>
            <a:r>
              <a:rPr lang="en-US" sz="6000" dirty="0" smtClean="0"/>
              <a:t>-shad-owe-d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0"/>
            <a:ext cx="91440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-39416"/>
            <a:ext cx="3280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rely </a:t>
            </a:r>
            <a:r>
              <a:rPr lang="en-US" sz="6000" dirty="0" smtClean="0"/>
              <a:t>  re-</a:t>
            </a:r>
            <a:r>
              <a:rPr lang="en-US" sz="6000" dirty="0" err="1" smtClean="0"/>
              <a:t>ly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608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-29310"/>
            <a:ext cx="57743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reserve re-</a:t>
            </a:r>
            <a:r>
              <a:rPr lang="en-US" sz="6000" dirty="0" err="1" smtClean="0"/>
              <a:t>ser</a:t>
            </a:r>
            <a:r>
              <a:rPr lang="en-US" sz="6000" dirty="0" smtClean="0"/>
              <a:t>-</a:t>
            </a:r>
            <a:r>
              <a:rPr lang="en-US" sz="6000" dirty="0" err="1" smtClean="0"/>
              <a:t>ve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4724400" cy="548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638" y="1371600"/>
            <a:ext cx="43815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1341</TotalTime>
  <Words>31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Tradeshow</vt:lpstr>
      <vt:lpstr>The Volunteers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 Manor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Babe in the Hall of Fame</dc:title>
  <dc:creator>Adam Shearer</dc:creator>
  <cp:lastModifiedBy>Adam Shearer</cp:lastModifiedBy>
  <cp:revision>23</cp:revision>
  <dcterms:created xsi:type="dcterms:W3CDTF">2013-09-19T12:13:14Z</dcterms:created>
  <dcterms:modified xsi:type="dcterms:W3CDTF">2013-10-29T12:05:06Z</dcterms:modified>
</cp:coreProperties>
</file>