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E871-8103-470F-B72E-B9271E01FB94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0CB158-8CCD-4F62-8F40-1CAC1EF40D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E871-8103-470F-B72E-B9271E01FB94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B158-8CCD-4F62-8F40-1CAC1EF40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E871-8103-470F-B72E-B9271E01FB94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B158-8CCD-4F62-8F40-1CAC1EF40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10AE871-8103-470F-B72E-B9271E01FB94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F0CB158-8CCD-4F62-8F40-1CAC1EF40DB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E871-8103-470F-B72E-B9271E01FB94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0CB158-8CCD-4F62-8F40-1CAC1EF40D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E871-8103-470F-B72E-B9271E01FB94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0CB158-8CCD-4F62-8F40-1CAC1EF40DB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E871-8103-470F-B72E-B9271E01FB94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0CB158-8CCD-4F62-8F40-1CAC1EF40DB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A10AE871-8103-470F-B72E-B9271E01FB94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0CB158-8CCD-4F62-8F40-1CAC1EF40DB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E871-8103-470F-B72E-B9271E01FB94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B158-8CCD-4F62-8F40-1CAC1EF40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E871-8103-470F-B72E-B9271E01FB94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0CB158-8CCD-4F62-8F40-1CAC1EF40DB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E871-8103-470F-B72E-B9271E01FB94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0CB158-8CCD-4F62-8F40-1CAC1EF40DB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AE871-8103-470F-B72E-B9271E01FB94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CB158-8CCD-4F62-8F40-1CAC1EF40DB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04800"/>
            <a:ext cx="7162800" cy="5829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It Takes Two!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534400" cy="6858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Reading Story Vocabulary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886200"/>
            <a:ext cx="899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R6.A.2.1.2: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Identify and apply meaning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content specific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words used in text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470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43200" y="-23448"/>
            <a:ext cx="33586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j</a:t>
            </a:r>
            <a:r>
              <a:rPr lang="en-US" sz="6000" dirty="0" smtClean="0"/>
              <a:t>est	jest </a:t>
            </a:r>
            <a:endParaRPr lang="en-US" sz="6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20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-23449"/>
            <a:ext cx="60596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haywire	 hay-wire </a:t>
            </a:r>
            <a:endParaRPr lang="en-US" sz="6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7382"/>
            <a:ext cx="9144000" cy="583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44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0" y="-23448"/>
            <a:ext cx="61590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sinuous	 sin-u-</a:t>
            </a:r>
            <a:r>
              <a:rPr lang="en-US" sz="6000" dirty="0" err="1" smtClean="0"/>
              <a:t>ous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8" y="838200"/>
            <a:ext cx="9108831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41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-23448"/>
            <a:ext cx="76242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immobile	 </a:t>
            </a:r>
            <a:r>
              <a:rPr lang="en-US" sz="6000" dirty="0" err="1" smtClean="0"/>
              <a:t>im</a:t>
            </a:r>
            <a:r>
              <a:rPr lang="en-US" sz="6000" dirty="0" smtClean="0"/>
              <a:t>-</a:t>
            </a:r>
            <a:r>
              <a:rPr lang="en-US" sz="6000" dirty="0" err="1" smtClean="0"/>
              <a:t>mo</a:t>
            </a:r>
            <a:r>
              <a:rPr lang="en-US" sz="6000" dirty="0" smtClean="0"/>
              <a:t>-bile </a:t>
            </a:r>
            <a:endParaRPr lang="en-US" sz="6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399"/>
            <a:ext cx="9144000" cy="593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8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-5862"/>
            <a:ext cx="56428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supple	 sup-</a:t>
            </a:r>
            <a:r>
              <a:rPr lang="en-US" sz="6000" dirty="0" err="1" smtClean="0"/>
              <a:t>ple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009801"/>
            <a:ext cx="8991600" cy="589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18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67000" y="-5863"/>
            <a:ext cx="43717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fused	 </a:t>
            </a:r>
            <a:r>
              <a:rPr lang="en-US" sz="6000" dirty="0" err="1" smtClean="0"/>
              <a:t>fu-sed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9799"/>
            <a:ext cx="9144000" cy="587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44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-29309"/>
            <a:ext cx="81692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intonation	 in-to-</a:t>
            </a:r>
            <a:r>
              <a:rPr lang="en-US" sz="6000" dirty="0" err="1" smtClean="0"/>
              <a:t>na</a:t>
            </a:r>
            <a:r>
              <a:rPr lang="en-US" sz="6000" dirty="0" smtClean="0"/>
              <a:t>-</a:t>
            </a:r>
            <a:r>
              <a:rPr lang="en-US" sz="6000" dirty="0" err="1" smtClean="0"/>
              <a:t>tion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4630"/>
            <a:ext cx="9144000" cy="5883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7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TC101859861[[fn=Tradeshow]]</Template>
  <TotalTime>684</TotalTime>
  <Words>28</Words>
  <Application>Microsoft Office PowerPoint</Application>
  <PresentationFormat>On-screen Show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Tradeshow</vt:lpstr>
      <vt:lpstr>It Takes Two!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Penns Manor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Babe in the Hall of Fame</dc:title>
  <dc:creator>Adam Shearer</dc:creator>
  <cp:lastModifiedBy>Adam Shearer</cp:lastModifiedBy>
  <cp:revision>12</cp:revision>
  <dcterms:created xsi:type="dcterms:W3CDTF">2013-09-19T12:13:14Z</dcterms:created>
  <dcterms:modified xsi:type="dcterms:W3CDTF">2013-10-13T19:45:28Z</dcterms:modified>
</cp:coreProperties>
</file>