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5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3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4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5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8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73EC-3BC9-491C-8B9F-4CF5798B4DB5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2B20-63DC-4C83-8946-CB325ED1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VOCABULARY WORDS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6400800" cy="1752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Bookman Old Style" pitchFamily="18" charset="0"/>
              </a:rPr>
              <a:t>TOM ADAMS </a:t>
            </a:r>
          </a:p>
          <a:p>
            <a:r>
              <a:rPr lang="en-US" sz="4800" dirty="0" smtClean="0">
                <a:latin typeface="Bookman Old Style" pitchFamily="18" charset="0"/>
              </a:rPr>
              <a:t>AND</a:t>
            </a:r>
          </a:p>
          <a:p>
            <a:r>
              <a:rPr lang="en-US" sz="4800" dirty="0" smtClean="0">
                <a:latin typeface="Bookman Old Style" pitchFamily="18" charset="0"/>
              </a:rPr>
              <a:t>SANTA ANA</a:t>
            </a:r>
            <a:endParaRPr lang="en-US" sz="4800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67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R6.A.2.1.2: Identify and apply meaning of content specific words used in text.</a:t>
            </a:r>
          </a:p>
        </p:txBody>
      </p:sp>
    </p:spTree>
    <p:extLst>
      <p:ext uri="{BB962C8B-B14F-4D97-AF65-F5344CB8AC3E}">
        <p14:creationId xmlns:p14="http://schemas.microsoft.com/office/powerpoint/2010/main" val="133087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72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ASTOUNDING</a:t>
            </a:r>
            <a:endParaRPr lang="en-US" sz="8000" dirty="0"/>
          </a:p>
        </p:txBody>
      </p:sp>
      <p:pic>
        <p:nvPicPr>
          <p:cNvPr id="1026" name="Picture 2" descr="http://us.123rf.com/400wm/400/400/martinm303/martinm3031108/martinm303110800002/10281733-grand-canyon-sunr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1371600"/>
            <a:ext cx="7772400" cy="516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93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DISBANDED</a:t>
            </a:r>
            <a:endParaRPr lang="en-US" sz="8000" dirty="0"/>
          </a:p>
        </p:txBody>
      </p:sp>
      <p:pic>
        <p:nvPicPr>
          <p:cNvPr id="2052" name="Picture 4" descr="http://www.theage.com.au/ffximage/2008/04/27/PM_soldiers_wideweb__470x325,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62686"/>
            <a:ext cx="7772400" cy="537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30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EXERTS</a:t>
            </a:r>
            <a:endParaRPr lang="en-US" sz="8000" dirty="0"/>
          </a:p>
        </p:txBody>
      </p:sp>
      <p:pic>
        <p:nvPicPr>
          <p:cNvPr id="3074" name="Picture 2" descr="http://pwgp.org/wp-content/plugins/rss-poster/cache/f0a0a_p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93760"/>
            <a:ext cx="7490254" cy="53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2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partyexpressoutlet.com/auburn_monster_tru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REPLICA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612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RIGGED</a:t>
            </a:r>
            <a:endParaRPr lang="en-US" sz="8000" dirty="0"/>
          </a:p>
        </p:txBody>
      </p:sp>
      <p:pic>
        <p:nvPicPr>
          <p:cNvPr id="5122" name="Picture 2" descr="http://graphics8.nytimes.com/images/2010/10/08/business/economy/08economix-manufacturing/08economix-manufacturing-blogS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06165"/>
            <a:ext cx="7848600" cy="52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59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SCHEMES</a:t>
            </a:r>
            <a:endParaRPr lang="en-US" sz="8000" dirty="0"/>
          </a:p>
        </p:txBody>
      </p:sp>
      <p:pic>
        <p:nvPicPr>
          <p:cNvPr id="6148" name="Picture 4" descr="http://images.catholic.org/ins_news/2011111559grin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486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6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STABILIZE</a:t>
            </a:r>
            <a:endParaRPr lang="en-US" sz="8000" dirty="0"/>
          </a:p>
        </p:txBody>
      </p:sp>
      <p:pic>
        <p:nvPicPr>
          <p:cNvPr id="7170" name="Picture 2" descr="http://wwwdelivery.superstock.com/WI/223/1569/PreviewComp/SuperStock_1569R-155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17073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66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VOCABULARY WORDS</vt:lpstr>
      <vt:lpstr>ASTOUNDING</vt:lpstr>
      <vt:lpstr>DISBANDED</vt:lpstr>
      <vt:lpstr>EXERTS</vt:lpstr>
      <vt:lpstr>REPLICA</vt:lpstr>
      <vt:lpstr>RIGGED</vt:lpstr>
      <vt:lpstr>SCHEMES</vt:lpstr>
      <vt:lpstr>STABILIZE</vt:lpstr>
    </vt:vector>
  </TitlesOfParts>
  <Company>Penns Manor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WORDS</dc:title>
  <dc:creator>Adam Shearer</dc:creator>
  <cp:lastModifiedBy>Adam Shearer</cp:lastModifiedBy>
  <cp:revision>10</cp:revision>
  <dcterms:created xsi:type="dcterms:W3CDTF">2013-09-16T01:38:38Z</dcterms:created>
  <dcterms:modified xsi:type="dcterms:W3CDTF">2013-10-06T18:40:24Z</dcterms:modified>
</cp:coreProperties>
</file>